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4"/>
  </p:sldMasterIdLst>
  <p:sldIdLst>
    <p:sldId id="256" r:id="rId5"/>
    <p:sldId id="259" r:id="rId6"/>
    <p:sldId id="260" r:id="rId7"/>
    <p:sldId id="261" r:id="rId8"/>
    <p:sldId id="258" r:id="rId9"/>
    <p:sldId id="257" r:id="rId10"/>
    <p:sldId id="264" r:id="rId11"/>
    <p:sldId id="262" r:id="rId12"/>
    <p:sldId id="263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2" d="100"/>
          <a:sy n="92" d="100"/>
        </p:scale>
        <p:origin x="64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780C493-1755-4D7C-ACC9-3713C3A9A587}" type="datetimeFigureOut">
              <a:rPr lang="sk-SK" smtClean="0"/>
              <a:t>12. 11. 2021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E91CA8E-C60A-4EDE-92EB-A94D3A92F7FA}" type="slidenum">
              <a:rPr lang="sk-SK" smtClean="0"/>
              <a:t>‹#›</a:t>
            </a:fld>
            <a:endParaRPr lang="sk-SK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81553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0C493-1755-4D7C-ACC9-3713C3A9A587}" type="datetimeFigureOut">
              <a:rPr lang="sk-SK" smtClean="0"/>
              <a:t>12. 11. 2021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1CA8E-C60A-4EDE-92EB-A94D3A92F7F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11952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0C493-1755-4D7C-ACC9-3713C3A9A587}" type="datetimeFigureOut">
              <a:rPr lang="sk-SK" smtClean="0"/>
              <a:t>12. 11. 2021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1CA8E-C60A-4EDE-92EB-A94D3A92F7F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69289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0C493-1755-4D7C-ACC9-3713C3A9A587}" type="datetimeFigureOut">
              <a:rPr lang="sk-SK" smtClean="0"/>
              <a:t>12. 11. 2021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1CA8E-C60A-4EDE-92EB-A94D3A92F7F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50368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780C493-1755-4D7C-ACC9-3713C3A9A587}" type="datetimeFigureOut">
              <a:rPr lang="sk-SK" smtClean="0"/>
              <a:t>12. 11. 2021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E91CA8E-C60A-4EDE-92EB-A94D3A92F7FA}" type="slidenum">
              <a:rPr lang="sk-SK" smtClean="0"/>
              <a:t>‹#›</a:t>
            </a:fld>
            <a:endParaRPr lang="sk-SK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0964893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0C493-1755-4D7C-ACC9-3713C3A9A587}" type="datetimeFigureOut">
              <a:rPr lang="sk-SK" smtClean="0"/>
              <a:t>12. 11. 2021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1CA8E-C60A-4EDE-92EB-A94D3A92F7F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867066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0C493-1755-4D7C-ACC9-3713C3A9A587}" type="datetimeFigureOut">
              <a:rPr lang="sk-SK" smtClean="0"/>
              <a:t>12. 11. 2021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1CA8E-C60A-4EDE-92EB-A94D3A92F7F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63524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0C493-1755-4D7C-ACC9-3713C3A9A587}" type="datetimeFigureOut">
              <a:rPr lang="sk-SK" smtClean="0"/>
              <a:t>12. 11. 2021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1CA8E-C60A-4EDE-92EB-A94D3A92F7F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23035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0C493-1755-4D7C-ACC9-3713C3A9A587}" type="datetimeFigureOut">
              <a:rPr lang="sk-SK" smtClean="0"/>
              <a:t>12. 11. 2021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1CA8E-C60A-4EDE-92EB-A94D3A92F7F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71917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3780C493-1755-4D7C-ACC9-3713C3A9A587}" type="datetimeFigureOut">
              <a:rPr lang="sk-SK" smtClean="0"/>
              <a:t>12. 11. 2021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8E91CA8E-C60A-4EDE-92EB-A94D3A92F7FA}" type="slidenum">
              <a:rPr lang="sk-SK" smtClean="0"/>
              <a:t>‹#›</a:t>
            </a:fld>
            <a:endParaRPr lang="sk-SK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899660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3780C493-1755-4D7C-ACC9-3713C3A9A587}" type="datetimeFigureOut">
              <a:rPr lang="sk-SK" smtClean="0"/>
              <a:t>12. 11. 2021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8E91CA8E-C60A-4EDE-92EB-A94D3A92F7F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11509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780C493-1755-4D7C-ACC9-3713C3A9A587}" type="datetimeFigureOut">
              <a:rPr lang="sk-SK" smtClean="0"/>
              <a:t>12. 11. 2021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E91CA8E-C60A-4EDE-92EB-A94D3A92F7FA}" type="slidenum">
              <a:rPr lang="sk-SK" smtClean="0"/>
              <a:t>‹#›</a:t>
            </a:fld>
            <a:endParaRPr lang="sk-SK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10017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f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JeHAUTIvxFU" TargetMode="External"/><Relationship Id="rId2" Type="http://schemas.openxmlformats.org/officeDocument/2006/relationships/hyperlink" Target="https://youtu.be/CE5Ly4MYMG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AqMrI1G79s4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659F02-AE65-476D-8DFD-4698C15BF2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/>
              <a:t>Útulok Labka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12B903A-52EB-4A80-B221-FF3A19786B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/>
              <a:t>Útulok pre túlavé a opustené psy</a:t>
            </a:r>
          </a:p>
        </p:txBody>
      </p:sp>
    </p:spTree>
    <p:extLst>
      <p:ext uri="{BB962C8B-B14F-4D97-AF65-F5344CB8AC3E}">
        <p14:creationId xmlns:p14="http://schemas.microsoft.com/office/powerpoint/2010/main" val="3250365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3FFC66-EF67-4A94-891F-EB67547B4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/>
              <a:t>Náš útulok</a:t>
            </a:r>
          </a:p>
        </p:txBody>
      </p:sp>
      <p:pic>
        <p:nvPicPr>
          <p:cNvPr id="5" name="Zástupný objekt pre obsah 4" descr="Obrázok, na ktorom je obloha, vonkajšie, budova&#10;&#10;Automaticky generovaný popis">
            <a:extLst>
              <a:ext uri="{FF2B5EF4-FFF2-40B4-BE49-F238E27FC236}">
                <a16:creationId xmlns:a16="http://schemas.microsoft.com/office/drawing/2014/main" id="{89776C81-5645-47DB-8515-852A98D73A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26" y="1310500"/>
            <a:ext cx="4952546" cy="2834780"/>
          </a:xfrm>
        </p:spPr>
      </p:pic>
      <p:pic>
        <p:nvPicPr>
          <p:cNvPr id="7" name="Obrázok 6" descr="Obrázok, na ktorom je plot, strom, vonkajšie, budova&#10;&#10;Automaticky generovaný popis">
            <a:extLst>
              <a:ext uri="{FF2B5EF4-FFF2-40B4-BE49-F238E27FC236}">
                <a16:creationId xmlns:a16="http://schemas.microsoft.com/office/drawing/2014/main" id="{69F89357-ADB2-49C6-A844-966ADDC376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071" y="1310501"/>
            <a:ext cx="5776414" cy="2834780"/>
          </a:xfrm>
          <a:prstGeom prst="rect">
            <a:avLst/>
          </a:prstGeom>
        </p:spPr>
      </p:pic>
      <p:pic>
        <p:nvPicPr>
          <p:cNvPr id="9" name="Obrázok 8" descr="Obrázok, na ktorom je obloha, vonkajšie, budova&#10;&#10;Automaticky generovaný popis">
            <a:extLst>
              <a:ext uri="{FF2B5EF4-FFF2-40B4-BE49-F238E27FC236}">
                <a16:creationId xmlns:a16="http://schemas.microsoft.com/office/drawing/2014/main" id="{20196606-D1D1-4B68-B56D-397AD895AB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26" y="4145281"/>
            <a:ext cx="4952546" cy="2712720"/>
          </a:xfrm>
          <a:prstGeom prst="rect">
            <a:avLst/>
          </a:prstGeom>
        </p:spPr>
      </p:pic>
      <p:pic>
        <p:nvPicPr>
          <p:cNvPr id="11" name="Obrázok 10" descr="Obrázok, na ktorom je vonkajšie, zem, budova&#10;&#10;Automaticky generovaný popis">
            <a:extLst>
              <a:ext uri="{FF2B5EF4-FFF2-40B4-BE49-F238E27FC236}">
                <a16:creationId xmlns:a16="http://schemas.microsoft.com/office/drawing/2014/main" id="{58AF05DD-98DB-4AAC-931E-280AC04DD9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071" y="4145280"/>
            <a:ext cx="5776414" cy="271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620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B37415-3025-49C3-84B1-D1CF627F9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/>
              <a:t>Naše zlatíčka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BE3B51D-51E4-49A7-90ED-BE311A090BF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025" y="1874517"/>
            <a:ext cx="3283130" cy="1852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F23A9151-84FC-4ACA-A8C0-F5A5703B8D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154" y="1874517"/>
            <a:ext cx="3283130" cy="185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F3521B70-0D57-4314-ABF5-52CE8DA4F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451" y="1874517"/>
            <a:ext cx="3988524" cy="185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484AD788-5A4D-4069-BDED-3111429C2C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39" y="3727268"/>
            <a:ext cx="3283130" cy="3130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637CBC8D-88D6-4A51-9286-459FC8AAD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569" y="3727268"/>
            <a:ext cx="3213468" cy="3130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F64EFC78-0FDC-4207-B9DD-C604FADCD3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038" y="3727268"/>
            <a:ext cx="4005938" cy="3130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1314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3D7890-6D9A-48D9-8CEE-0026D023F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4"/>
            <a:ext cx="10178322" cy="1492132"/>
          </a:xfrm>
        </p:spPr>
        <p:txBody>
          <a:bodyPr/>
          <a:lstStyle/>
          <a:p>
            <a:endParaRPr lang="sk-SK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BE51ECC-E6FC-4311-B289-4C59F4218E7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678" y="1874517"/>
            <a:ext cx="3293201" cy="1963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48653EEC-5A33-4087-ADDE-81F4BC04DA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879" y="1874517"/>
            <a:ext cx="2804957" cy="1963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731C73D2-CCD5-4608-92EB-CFC7B0D5C7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9836" y="1874518"/>
            <a:ext cx="3659332" cy="1963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F64CB30C-FFF0-4B0B-A0CA-2B1F598F6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678" y="3837708"/>
            <a:ext cx="3293201" cy="3020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13D5A49D-6BA1-424E-A9B6-36897C5BB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879" y="3837707"/>
            <a:ext cx="2804957" cy="3020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>
            <a:extLst>
              <a:ext uri="{FF2B5EF4-FFF2-40B4-BE49-F238E27FC236}">
                <a16:creationId xmlns:a16="http://schemas.microsoft.com/office/drawing/2014/main" id="{33D0437D-0972-4B16-86F8-18A906897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9835" y="3837706"/>
            <a:ext cx="3659331" cy="3020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8090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E78F80-27C1-4AB7-8F44-66425F5C3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/>
              <a:t>Videá z útulkov</a:t>
            </a: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ADB1719B-3E43-458D-9593-2511C1FC63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>
                <a:hlinkClick r:id="rId2"/>
              </a:rPr>
              <a:t>https://youtu.be/CE5Ly4MYMGA</a:t>
            </a:r>
            <a:endParaRPr lang="sk-SK" dirty="0"/>
          </a:p>
          <a:p>
            <a:r>
              <a:rPr lang="sk-SK" b="0" i="0" dirty="0">
                <a:solidFill>
                  <a:srgbClr val="666666"/>
                </a:solidFill>
                <a:effectLst/>
                <a:latin typeface="Roboto"/>
              </a:rPr>
              <a:t> Útulok Ke</a:t>
            </a:r>
            <a:r>
              <a:rPr lang="sk-SK" dirty="0">
                <a:solidFill>
                  <a:srgbClr val="666666"/>
                </a:solidFill>
                <a:latin typeface="Roboto"/>
              </a:rPr>
              <a:t>žmarok</a:t>
            </a:r>
            <a:endParaRPr lang="sk-SK" dirty="0"/>
          </a:p>
          <a:p>
            <a:r>
              <a:rPr lang="sk-SK" dirty="0">
                <a:hlinkClick r:id="rId3"/>
              </a:rPr>
              <a:t>https://youtu.be/JeHAUTIvxFU</a:t>
            </a:r>
            <a:endParaRPr lang="sk-SK" dirty="0"/>
          </a:p>
          <a:p>
            <a:r>
              <a:rPr lang="sk-SK" b="0" i="0" dirty="0">
                <a:solidFill>
                  <a:srgbClr val="666666"/>
                </a:solidFill>
                <a:effectLst/>
                <a:latin typeface="Roboto"/>
              </a:rPr>
              <a:t>Útulok UVP Ko</a:t>
            </a:r>
            <a:r>
              <a:rPr lang="sk-SK" dirty="0">
                <a:solidFill>
                  <a:srgbClr val="666666"/>
                </a:solidFill>
                <a:latin typeface="Roboto"/>
              </a:rPr>
              <a:t>šice</a:t>
            </a:r>
            <a:endParaRPr lang="sk-SK" dirty="0"/>
          </a:p>
          <a:p>
            <a:r>
              <a:rPr lang="sk-SK" dirty="0">
                <a:hlinkClick r:id="rId4"/>
              </a:rPr>
              <a:t>https://youtu.be/AqMrI1G79s4</a:t>
            </a:r>
            <a:endParaRPr lang="sk-SK" dirty="0"/>
          </a:p>
          <a:p>
            <a:r>
              <a:rPr lang="sk-SK" b="0" i="0" dirty="0">
                <a:solidFill>
                  <a:srgbClr val="666666"/>
                </a:solidFill>
                <a:effectLst/>
                <a:latin typeface="Roboto"/>
              </a:rPr>
              <a:t>Útulok Labka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295931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F65490-C473-4305-8742-9425FBB16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/>
              <a:t>Naše Služby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3836334-6D1A-4BD6-B64F-D0427E4A14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4000"/>
              <a:t>Adopcia</a:t>
            </a:r>
          </a:p>
          <a:p>
            <a:r>
              <a:rPr lang="sk-SK" sz="4000"/>
              <a:t>Venčenie </a:t>
            </a:r>
          </a:p>
          <a:p>
            <a:r>
              <a:rPr lang="sk-SK" sz="4000"/>
              <a:t>Odchyt psov</a:t>
            </a:r>
          </a:p>
          <a:p>
            <a:r>
              <a:rPr lang="sk-SK" sz="4000"/>
              <a:t>Dočasná opatera</a:t>
            </a:r>
          </a:p>
        </p:txBody>
      </p:sp>
      <p:pic>
        <p:nvPicPr>
          <p:cNvPr id="5" name="Obrázok 4" descr="Obrázok, na ktorom je nočná obloha&#10;&#10;Automaticky generovaný popis">
            <a:extLst>
              <a:ext uri="{FF2B5EF4-FFF2-40B4-BE49-F238E27FC236}">
                <a16:creationId xmlns:a16="http://schemas.microsoft.com/office/drawing/2014/main" id="{69552292-B6BC-4919-8A9A-25AB7BC14B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787236"/>
            <a:ext cx="5922204" cy="3593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358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753141-E272-446A-B8DF-EF75E4E6A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Výcvik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2F51D7B-2748-4CDE-B823-9BD038524D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Z nášho útulku odchádzajú vycvičené psy</a:t>
            </a:r>
          </a:p>
        </p:txBody>
      </p:sp>
      <p:pic>
        <p:nvPicPr>
          <p:cNvPr id="5" name="Obrázok 4" descr="Obrázok, na ktorom je trávnik, pes, obloha, vonkajšie&#10;&#10;Automaticky generovaný popis">
            <a:extLst>
              <a:ext uri="{FF2B5EF4-FFF2-40B4-BE49-F238E27FC236}">
                <a16:creationId xmlns:a16="http://schemas.microsoft.com/office/drawing/2014/main" id="{CE68C9C8-997F-4FBF-8AAB-405275C963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95" y="2696390"/>
            <a:ext cx="3868238" cy="4161609"/>
          </a:xfrm>
          <a:prstGeom prst="rect">
            <a:avLst/>
          </a:prstGeom>
        </p:spPr>
      </p:pic>
      <p:pic>
        <p:nvPicPr>
          <p:cNvPr id="7" name="Obrázok 6" descr="Obrázok, na ktorom je trávnik, vonkajšie, pole, cicavec&#10;&#10;Automaticky generovaný popis">
            <a:extLst>
              <a:ext uri="{FF2B5EF4-FFF2-40B4-BE49-F238E27FC236}">
                <a16:creationId xmlns:a16="http://schemas.microsoft.com/office/drawing/2014/main" id="{1F008CAA-C1A0-4103-97DF-2725D17480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433" y="2696390"/>
            <a:ext cx="7008767" cy="416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89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37E858-1732-4372-B792-D65757BAD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8A15949-0839-45BD-BD27-FDD418270C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Podporiť nás môžete finančnou čiastkou alebo pomôcť v útulku</a:t>
            </a:r>
          </a:p>
        </p:txBody>
      </p:sp>
      <p:pic>
        <p:nvPicPr>
          <p:cNvPr id="3074" name="Picture 2" descr="Podpora útulku v Skalici">
            <a:extLst>
              <a:ext uri="{FF2B5EF4-FFF2-40B4-BE49-F238E27FC236}">
                <a16:creationId xmlns:a16="http://schemas.microsoft.com/office/drawing/2014/main" id="{44629F2C-1893-4578-BBED-722251195D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678" y="2750304"/>
            <a:ext cx="4684995" cy="3540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Útulky fungujú v núdzovom režime. Hrozí, že opustených zvierat bude oveľa  viac | TVnoviny.sk">
            <a:extLst>
              <a:ext uri="{FF2B5EF4-FFF2-40B4-BE49-F238E27FC236}">
                <a16:creationId xmlns:a16="http://schemas.microsoft.com/office/drawing/2014/main" id="{940DCCE5-187A-4BE1-82E3-C951ED89A0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673" y="2750303"/>
            <a:ext cx="3726872" cy="3540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576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ABDCE0-B510-4B34-8824-122D4518D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3EF9092-D169-4F45-B3AF-862D9FFF8B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endParaRPr lang="sk-SK" b="1" i="0" dirty="0">
              <a:solidFill>
                <a:schemeClr val="tx2">
                  <a:lumMod val="50000"/>
                  <a:lumOff val="50000"/>
                </a:schemeClr>
              </a:solidFill>
              <a:effectLst/>
              <a:latin typeface="Verdana" panose="020B0604030504040204" pitchFamily="34" charset="0"/>
            </a:endParaRPr>
          </a:p>
          <a:p>
            <a:pPr marL="0" indent="0" algn="ctr">
              <a:buNone/>
            </a:pPr>
            <a:endParaRPr lang="sk-SK" b="1" i="0" dirty="0">
              <a:solidFill>
                <a:schemeClr val="tx2">
                  <a:lumMod val="50000"/>
                  <a:lumOff val="50000"/>
                </a:schemeClr>
              </a:solidFill>
              <a:effectLst/>
              <a:latin typeface="Verdana" panose="020B0604030504040204" pitchFamily="34" charset="0"/>
            </a:endParaRPr>
          </a:p>
          <a:p>
            <a:pPr marL="0" indent="0" algn="ctr">
              <a:buNone/>
            </a:pPr>
            <a:endParaRPr lang="sk-SK" b="1" i="0" dirty="0">
              <a:solidFill>
                <a:schemeClr val="tx2">
                  <a:lumMod val="50000"/>
                  <a:lumOff val="50000"/>
                </a:schemeClr>
              </a:solidFill>
              <a:effectLst/>
              <a:latin typeface="Verdana" panose="020B0604030504040204" pitchFamily="34" charset="0"/>
            </a:endParaRPr>
          </a:p>
          <a:p>
            <a:pPr marL="0" indent="0" algn="ctr">
              <a:buNone/>
            </a:pPr>
            <a:endParaRPr lang="sk-SK" sz="2900" b="1" i="0" dirty="0">
              <a:solidFill>
                <a:schemeClr val="tx2">
                  <a:lumMod val="50000"/>
                  <a:lumOff val="50000"/>
                </a:schemeClr>
              </a:solidFill>
              <a:effectLst/>
              <a:latin typeface="Verdana" panose="020B0604030504040204" pitchFamily="34" charset="0"/>
            </a:endParaRPr>
          </a:p>
          <a:p>
            <a:pPr marL="0" indent="0" algn="ctr">
              <a:buNone/>
            </a:pPr>
            <a:r>
              <a:rPr lang="sk-SK" sz="2900" b="1" i="0" dirty="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Verdana" panose="020B0604030504040204" pitchFamily="34" charset="0"/>
              </a:rPr>
              <a:t>Ďakujeme za podporu a tešíme sa na nových majiteľov</a:t>
            </a:r>
          </a:p>
          <a:p>
            <a:pPr marL="0" indent="0" algn="ctr">
              <a:buNone/>
            </a:pPr>
            <a:endParaRPr lang="sk-SK" b="1" dirty="0">
              <a:solidFill>
                <a:schemeClr val="tx2">
                  <a:lumMod val="50000"/>
                  <a:lumOff val="50000"/>
                </a:schemeClr>
              </a:solidFill>
              <a:latin typeface="Verdana" panose="020B0604030504040204" pitchFamily="34" charset="0"/>
            </a:endParaRPr>
          </a:p>
          <a:p>
            <a:pPr marL="0" indent="0" algn="ctr">
              <a:buNone/>
            </a:pPr>
            <a:endParaRPr lang="sk-SK" b="1" dirty="0">
              <a:solidFill>
                <a:schemeClr val="tx2">
                  <a:lumMod val="50000"/>
                  <a:lumOff val="50000"/>
                </a:schemeClr>
              </a:solidFill>
              <a:latin typeface="Verdana" panose="020B0604030504040204" pitchFamily="34" charset="0"/>
            </a:endParaRPr>
          </a:p>
          <a:p>
            <a:pPr marL="0" indent="0" algn="ctr">
              <a:buNone/>
            </a:pPr>
            <a:endParaRPr lang="sk-SK" b="1" dirty="0">
              <a:solidFill>
                <a:schemeClr val="tx2">
                  <a:lumMod val="50000"/>
                  <a:lumOff val="50000"/>
                </a:schemeClr>
              </a:solidFill>
              <a:latin typeface="Verdana" panose="020B0604030504040204" pitchFamily="34" charset="0"/>
            </a:endParaRPr>
          </a:p>
          <a:p>
            <a:pPr marL="0" indent="0" algn="ctr">
              <a:buNone/>
            </a:pPr>
            <a:endParaRPr lang="sk-SK" b="1" dirty="0">
              <a:solidFill>
                <a:schemeClr val="tx2">
                  <a:lumMod val="50000"/>
                  <a:lumOff val="50000"/>
                </a:schemeClr>
              </a:solidFill>
              <a:latin typeface="Verdana" panose="020B0604030504040204" pitchFamily="34" charset="0"/>
            </a:endParaRPr>
          </a:p>
          <a:p>
            <a:pPr marL="0" indent="0" algn="ctr">
              <a:buNone/>
            </a:pPr>
            <a:endParaRPr lang="sk-SK" b="1" dirty="0">
              <a:solidFill>
                <a:schemeClr val="tx2">
                  <a:lumMod val="50000"/>
                  <a:lumOff val="50000"/>
                </a:schemeClr>
              </a:solidFill>
              <a:latin typeface="Verdana" panose="020B0604030504040204" pitchFamily="34" charset="0"/>
            </a:endParaRPr>
          </a:p>
          <a:p>
            <a:pPr marL="0" indent="0" algn="ctr">
              <a:buNone/>
            </a:pPr>
            <a:endParaRPr lang="sk-SK" b="1" dirty="0">
              <a:solidFill>
                <a:schemeClr val="tx2">
                  <a:lumMod val="50000"/>
                  <a:lumOff val="50000"/>
                </a:schemeClr>
              </a:solidFill>
              <a:latin typeface="Verdana" panose="020B0604030504040204" pitchFamily="34" charset="0"/>
            </a:endParaRPr>
          </a:p>
          <a:p>
            <a:pPr marL="0" indent="0" algn="r">
              <a:buNone/>
            </a:pPr>
            <a:r>
              <a:rPr lang="sk-SK" sz="2900" b="1" i="0" dirty="0">
                <a:solidFill>
                  <a:srgbClr val="FFC000"/>
                </a:solidFill>
                <a:effectLst/>
                <a:latin typeface="Roboto"/>
              </a:rPr>
              <a:t>Útulok Labka</a:t>
            </a:r>
            <a:endParaRPr lang="sk-SK" sz="29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073669"/>
      </p:ext>
    </p:extLst>
  </p:cSld>
  <p:clrMapOvr>
    <a:masterClrMapping/>
  </p:clrMapOvr>
</p:sld>
</file>

<file path=ppt/theme/theme1.xml><?xml version="1.0" encoding="utf-8"?>
<a:theme xmlns:a="http://schemas.openxmlformats.org/drawingml/2006/main" name="Odznak">
  <a:themeElements>
    <a:clrScheme name="Odznak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Odznak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dznak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823CADE7C515F4CA3DEAE76AACE706B" ma:contentTypeVersion="7" ma:contentTypeDescription="Umožňuje vytvoriť nový dokument." ma:contentTypeScope="" ma:versionID="f93dfff28e078236c6b6a5f3c8305481">
  <xsd:schema xmlns:xsd="http://www.w3.org/2001/XMLSchema" xmlns:xs="http://www.w3.org/2001/XMLSchema" xmlns:p="http://schemas.microsoft.com/office/2006/metadata/properties" xmlns:ns3="eaf55648-468c-4be1-82ef-60e29c6316f7" xmlns:ns4="8cbb55dc-9b21-4aa6-a33e-0694c4e8e995" targetNamespace="http://schemas.microsoft.com/office/2006/metadata/properties" ma:root="true" ma:fieldsID="d58ce67722e08610aad93e3b9b4bca0b" ns3:_="" ns4:_="">
    <xsd:import namespace="eaf55648-468c-4be1-82ef-60e29c6316f7"/>
    <xsd:import namespace="8cbb55dc-9b21-4aa6-a33e-0694c4e8e995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f55648-468c-4be1-82ef-60e29c6316f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Zdieľa sa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Zdieľané s podrobnosťa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Príkaz hash indikátora zdieľania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bb55dc-9b21-4aa6-a33e-0694c4e8e9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7CD4E05-FE88-46F4-AB75-8A6B03CE40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af55648-468c-4be1-82ef-60e29c6316f7"/>
    <ds:schemaRef ds:uri="8cbb55dc-9b21-4aa6-a33e-0694c4e8e99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707B6DA-EBBF-4604-BA39-B3E11064E61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5CD8495-32CB-4F5D-A41F-DA7B314E97CC}">
  <ds:schemaRefs>
    <ds:schemaRef ds:uri="http://purl.org/dc/terms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elements/1.1/"/>
    <ds:schemaRef ds:uri="http://purl.org/dc/dcmitype/"/>
    <ds:schemaRef ds:uri="eaf55648-468c-4be1-82ef-60e29c6316f7"/>
    <ds:schemaRef ds:uri="http://schemas.openxmlformats.org/package/2006/metadata/core-properties"/>
    <ds:schemaRef ds:uri="http://schemas.microsoft.com/office/infopath/2007/PartnerControls"/>
    <ds:schemaRef ds:uri="8cbb55dc-9b21-4aa6-a33e-0694c4e8e99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TM10001106[[fn=Odznak]]</Template>
  <TotalTime>97</TotalTime>
  <Words>79</Words>
  <Application>Microsoft Office PowerPoint</Application>
  <PresentationFormat>Širokouhlá</PresentationFormat>
  <Paragraphs>31</Paragraphs>
  <Slides>9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5" baseType="lpstr">
      <vt:lpstr>Arial</vt:lpstr>
      <vt:lpstr>Gill Sans MT</vt:lpstr>
      <vt:lpstr>Impact</vt:lpstr>
      <vt:lpstr>Roboto</vt:lpstr>
      <vt:lpstr>Verdana</vt:lpstr>
      <vt:lpstr>Odznak</vt:lpstr>
      <vt:lpstr>Útulok Labka</vt:lpstr>
      <vt:lpstr>Náš útulok</vt:lpstr>
      <vt:lpstr>Naše zlatíčka</vt:lpstr>
      <vt:lpstr>Prezentácia programu PowerPoint</vt:lpstr>
      <vt:lpstr>Videá z útulkov</vt:lpstr>
      <vt:lpstr>Naše Služby</vt:lpstr>
      <vt:lpstr>Výcvik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Útulok Labka</dc:title>
  <dc:creator>Alexandra</dc:creator>
  <cp:lastModifiedBy>Vámošová Alexandra</cp:lastModifiedBy>
  <cp:revision>9</cp:revision>
  <dcterms:created xsi:type="dcterms:W3CDTF">2021-11-08T20:01:10Z</dcterms:created>
  <dcterms:modified xsi:type="dcterms:W3CDTF">2021-11-12T17:43:13Z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0x0101007823CADE7C515F4CA3DEAE76AACE706B</vt:lpwstr>
  </property>
</Properties>
</file>